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58" r:id="rId5"/>
    <p:sldId id="259" r:id="rId6"/>
    <p:sldId id="260" r:id="rId7"/>
    <p:sldId id="264" r:id="rId8"/>
    <p:sldId id="261" r:id="rId9"/>
    <p:sldId id="262" r:id="rId10"/>
    <p:sldId id="263" r:id="rId11"/>
    <p:sldId id="265" r:id="rId12"/>
    <p:sldId id="277" r:id="rId13"/>
    <p:sldId id="266" r:id="rId14"/>
    <p:sldId id="267" r:id="rId15"/>
    <p:sldId id="268" r:id="rId16"/>
    <p:sldId id="27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4190" y="2348880"/>
            <a:ext cx="64756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Профессии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59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ataliy\Desktop\MersiboScen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260648"/>
            <a:ext cx="5867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Кому это нужно?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427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ataliy\Desktop\MersiboScen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Nataliy\Desktop\MersiboScen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2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ataliy\Desktop\MersiboScen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4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taliy\Desktop\MersiboScen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12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ataliy\Desktop\MersiboScen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53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Nataliy\Desktop\MersiboScen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43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ataliy\Desktop\MersiboScen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77414" y="2909"/>
            <a:ext cx="95344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Кто работает на этом транспорте?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087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ataliy\Desktop\MersiboScen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1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ataliy\Desktop\MersiboScen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liy\Desktop\MersiboScen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54451" y="2909"/>
            <a:ext cx="6435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Угадай профессию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517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ataliy\Desktop\MersiboScen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8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Nataliy\Desktop\MersiboScen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30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Nataliy\Desktop\MersiboScen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6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Nataliy\Desktop\MersiboScen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0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Nataliy\Desktop\MersiboScen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9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Nataliy\Desktop\MersiboScen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6012" y="355352"/>
            <a:ext cx="81149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Прочитай название профессии</a:t>
            </a:r>
          </a:p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(по первым звукам слов)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5445224"/>
            <a:ext cx="36724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 о в а р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47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Nataliy\Desktop\MersiboScen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08714" y="5013176"/>
            <a:ext cx="2364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р а ч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968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taliy\Desktop\MersiboScen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2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taliy\Desktop\MersiboScen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25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ataliy\Desktop\MersiboScen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36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taliy\Desktop\MersiboScen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94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taliy\Desktop\MersiboScen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64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taliy\Desktop\MersiboScen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5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ataliy\Desktop\MersiboScen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02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31</Words>
  <Application>Microsoft Office PowerPoint</Application>
  <PresentationFormat>Экран (4:3)</PresentationFormat>
  <Paragraphs>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Nataliy Strelkova</dc:creator>
  <cp:lastModifiedBy>Nataliy Strelkova</cp:lastModifiedBy>
  <cp:revision>8</cp:revision>
  <dcterms:created xsi:type="dcterms:W3CDTF">2019-01-25T04:37:09Z</dcterms:created>
  <dcterms:modified xsi:type="dcterms:W3CDTF">2019-01-31T13:54:45Z</dcterms:modified>
</cp:coreProperties>
</file>